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3" Type="http://schemas.openxmlformats.org/officeDocument/2006/relationships/theme" Target="../theme/theme1.xml"/><Relationship Id="rId22" Type="http://schemas.openxmlformats.org/officeDocument/2006/relationships/image" Target="../media/image4.png"/><Relationship Id="rId21" Type="http://schemas.openxmlformats.org/officeDocument/2006/relationships/image" Target="../media/image3.png"/><Relationship Id="rId20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1.png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>
            <a:fillRect/>
          </a:stretch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>
            <a:fillRect/>
          </a:stretch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>
            <a:fillRect/>
          </a:stretch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>
            <a:fillRect/>
          </a:stretch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71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Authentication &amp; Permission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795" y="452755"/>
            <a:ext cx="9404985" cy="853440"/>
          </a:xfrm>
        </p:spPr>
        <p:txBody>
          <a:bodyPr/>
          <a:lstStyle/>
          <a:p>
            <a:pPr algn="ctr"/>
            <a:r>
              <a:rPr lang="en-US" altLang="en-IN"/>
              <a:t>IsAuthenticated</a:t>
            </a:r>
            <a:endParaRPr lang="en-US" alt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956945" y="1551940"/>
            <a:ext cx="8813800" cy="46964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47215" y="2052955"/>
            <a:ext cx="7458075" cy="41954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Global Permission and Authentication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47215" y="2052955"/>
            <a:ext cx="7458075" cy="419544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Overriding global authentications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47215" y="2052955"/>
            <a:ext cx="7458075" cy="41954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Session Authentications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47215" y="2052955"/>
            <a:ext cx="7458075" cy="419544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47215" y="2052955"/>
            <a:ext cx="7458075" cy="419544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Enable Login url in session auth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47215" y="2052955"/>
            <a:ext cx="7458075" cy="419544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47215" y="2052955"/>
            <a:ext cx="7458075" cy="419544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47215" y="2052955"/>
            <a:ext cx="7458075" cy="419544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47215" y="2052955"/>
            <a:ext cx="7458075" cy="419544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47322" y="2052638"/>
            <a:ext cx="7459132" cy="419576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47322" y="2052638"/>
            <a:ext cx="7459132" cy="41957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47322" y="2052638"/>
            <a:ext cx="7459132" cy="41957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BasicAuthentication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47322" y="2052638"/>
            <a:ext cx="7459132" cy="419576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BasicAuthentication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47322" y="2052638"/>
            <a:ext cx="7459132" cy="41957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Permission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47322" y="2052638"/>
            <a:ext cx="7459132" cy="419576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IN"/>
              <a:t>Permission Classes</a:t>
            </a:r>
            <a:endParaRPr lang="en-US" alt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47215" y="2052955"/>
            <a:ext cx="7458075" cy="41954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5795" y="452755"/>
            <a:ext cx="9404985" cy="853440"/>
          </a:xfrm>
        </p:spPr>
        <p:txBody>
          <a:bodyPr/>
          <a:lstStyle/>
          <a:p>
            <a:pPr algn="ctr"/>
            <a:r>
              <a:rPr lang="en-US" altLang="en-IN"/>
              <a:t>Allow Any</a:t>
            </a:r>
            <a:endParaRPr lang="en-US" alt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781050" y="1460500"/>
            <a:ext cx="9691370" cy="478790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241</Words>
  <Application>WPS Presentation</Application>
  <PresentationFormat>Widescreen</PresentationFormat>
  <Paragraphs>22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Arial</vt:lpstr>
      <vt:lpstr>SimSun</vt:lpstr>
      <vt:lpstr>Wingdings</vt:lpstr>
      <vt:lpstr>Wingdings 3</vt:lpstr>
      <vt:lpstr>Arial</vt:lpstr>
      <vt:lpstr>Century Gothic</vt:lpstr>
      <vt:lpstr>Microsoft YaHei</vt:lpstr>
      <vt:lpstr>Arial Unicode MS</vt:lpstr>
      <vt:lpstr>Calibri</vt:lpstr>
      <vt:lpstr>Ion</vt:lpstr>
      <vt:lpstr>Authentication &amp; Permission</vt:lpstr>
      <vt:lpstr>PowerPoint 演示文稿</vt:lpstr>
      <vt:lpstr>PowerPoint 演示文稿</vt:lpstr>
      <vt:lpstr>PowerPoint 演示文稿</vt:lpstr>
      <vt:lpstr>BasicAuthentication</vt:lpstr>
      <vt:lpstr>BasicAuthentication</vt:lpstr>
      <vt:lpstr>Permission</vt:lpstr>
      <vt:lpstr>Permission Classes</vt:lpstr>
      <vt:lpstr>Allow Any</vt:lpstr>
      <vt:lpstr>IsAuthenticated</vt:lpstr>
      <vt:lpstr>PowerPoint 演示文稿</vt:lpstr>
      <vt:lpstr>Global Permission and Authentication</vt:lpstr>
      <vt:lpstr>Overriding global authentications</vt:lpstr>
      <vt:lpstr>Session Authentications</vt:lpstr>
      <vt:lpstr>PowerPoint 演示文稿</vt:lpstr>
      <vt:lpstr>Enable Login url in session auth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Authentication &amp; Permission</dc:title>
  <dc:creator>Laxman</dc:creator>
  <cp:lastModifiedBy>Laxman</cp:lastModifiedBy>
  <cp:revision>22</cp:revision>
  <dcterms:created xsi:type="dcterms:W3CDTF">2023-12-12T08:38:00Z</dcterms:created>
  <dcterms:modified xsi:type="dcterms:W3CDTF">2023-12-14T04:13:17Z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9FDF93AD73784BDF9019FF51CC020775_12</vt:lpwstr>
  </property>
  <property fmtid="{D5CDD505-2E9C-101B-9397-08002B2CF9AE}" pid="3" name="KSOProductBuildVer">
    <vt:lpwstr>1033-12.2.0.13359</vt:lpwstr>
  </property>
</Properties>
</file>